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4" r:id="rId5"/>
    <p:sldId id="263" r:id="rId6"/>
    <p:sldId id="258" r:id="rId7"/>
    <p:sldId id="260" r:id="rId8"/>
    <p:sldId id="261" r:id="rId9"/>
    <p:sldId id="259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AED63-9744-43D3-BBB4-F254A4D26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2C797-3318-4642-BB38-E998C638A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80943-78A6-4A06-9DF2-3EFA5C4BC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BF6E4-5739-401E-8E4E-CDCCDFC6C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4B751-85CF-417D-9AA1-11F6AF1F4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28A03-5538-459E-B773-28FCF1186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16950-DD22-4E6D-9C1A-E4B3E86DA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DD4DE-CA65-4650-9A1D-2C8958A39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7CDF5-B89B-4572-8C94-463DB112E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DF391-FDBA-40F8-A45E-A6C01B0F8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7764A-43DA-4C4C-B84D-C8140DC8B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136984-F038-4AF3-B3F0-18110C8989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emf"/><Relationship Id="rId9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pn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8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png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7772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The Laws of Exponents</a:t>
            </a:r>
          </a:p>
        </p:txBody>
      </p:sp>
      <p:pic>
        <p:nvPicPr>
          <p:cNvPr id="11268" name="Picture 4" descr="http://www.loisterms.com/chalkbd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263" y="2533650"/>
            <a:ext cx="7043737" cy="3783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874790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#8: </a:t>
            </a:r>
            <a:r>
              <a:rPr lang="en-US" sz="3200" b="1" dirty="0">
                <a:solidFill>
                  <a:srgbClr val="FF3300"/>
                </a:solidFill>
              </a:rPr>
              <a:t>Quotient  Law of Exponents: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If the quotient of the </a:t>
            </a:r>
          </a:p>
          <a:p>
            <a:r>
              <a:rPr lang="en-US" b="1" i="1" dirty="0">
                <a:solidFill>
                  <a:schemeClr val="accent1"/>
                </a:solidFill>
              </a:rPr>
              <a:t>bases is powered by the same exponent, then the result is both  </a:t>
            </a:r>
          </a:p>
          <a:p>
            <a:r>
              <a:rPr lang="en-US" b="1" i="1" dirty="0">
                <a:solidFill>
                  <a:schemeClr val="accent1"/>
                </a:solidFill>
              </a:rPr>
              <a:t>numerator and denominator , each powered by the given  exponent.</a:t>
            </a:r>
          </a:p>
          <a:p>
            <a:endParaRPr lang="en-US" b="1" dirty="0"/>
          </a:p>
          <a:p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 flipH="1">
          <a:off x="1371600" y="2843213"/>
          <a:ext cx="207963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Chart" r:id="rId3" imgW="6096305" imgH="4067556" progId="MSGraph.Chart.8">
                  <p:embed followColorScheme="full"/>
                </p:oleObj>
              </mc:Choice>
              <mc:Fallback>
                <p:oleObj name="Chart" r:id="rId3" imgW="6096305" imgH="4067556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371600" y="2843213"/>
                        <a:ext cx="207963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438400" y="1676400"/>
          <a:ext cx="3429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698400" imgH="495000" progId="Equation.DSMT4">
                  <p:embed/>
                </p:oleObj>
              </mc:Choice>
              <mc:Fallback>
                <p:oleObj name="Equation" r:id="rId5" imgW="69840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76400"/>
                        <a:ext cx="34290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7" descr="blackboard m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0825" y="3768725"/>
            <a:ext cx="5057775" cy="2708275"/>
          </a:xfrm>
          <a:prstGeom prst="rect">
            <a:avLst/>
          </a:prstGeom>
          <a:noFill/>
        </p:spPr>
      </p:pic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CA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3641725"/>
            <a:ext cx="2667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So, when I take a  Power of a Quotient, I apply the exponent to all parts of the quotient.</a:t>
            </a:r>
            <a:endParaRPr lang="en-CA">
              <a:latin typeface="Comic Sans MS" pitchFamily="66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sz="2800" b="1" baseline="30000"/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724400" y="4419600"/>
          <a:ext cx="2819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8" imgW="965160" imgH="469800" progId="Equation.3">
                  <p:embed/>
                </p:oleObj>
              </mc:Choice>
              <mc:Fallback>
                <p:oleObj name="Equation" r:id="rId8" imgW="965160" imgH="469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19600"/>
                        <a:ext cx="2819400" cy="1371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209800" y="1752600"/>
            <a:ext cx="4038600" cy="175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01" grpId="0" autoUpdateAnimBg="0"/>
      <p:bldP spid="82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0"/>
            <a:ext cx="3194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 i="1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Exponents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667000" y="1371600"/>
          <a:ext cx="190817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241200" imgH="279360" progId="Equation.DSMT4">
                  <p:embed/>
                </p:oleObj>
              </mc:Choice>
              <mc:Fallback>
                <p:oleObj name="Equation" r:id="rId3" imgW="24120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371600"/>
                        <a:ext cx="1908175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066800" y="2438400"/>
            <a:ext cx="1447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7525" y="2381250"/>
            <a:ext cx="1290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Power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3886200" y="2667000"/>
            <a:ext cx="1447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86400" y="3330575"/>
            <a:ext cx="952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base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4267200" y="1219200"/>
            <a:ext cx="137160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638800" y="663575"/>
            <a:ext cx="1763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/>
                </a:solidFill>
              </a:rPr>
              <a:t>exponent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57200" y="4267200"/>
          <a:ext cx="868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3149280" imgH="431640" progId="Equation.DSMT4">
                  <p:embed/>
                </p:oleObj>
              </mc:Choice>
              <mc:Fallback>
                <p:oleObj name="Equation" r:id="rId5" imgW="3149280" imgH="431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8686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200" y="5791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5</a:t>
            </a:r>
            <a:r>
              <a:rPr lang="en-US" sz="3200" b="1" baseline="30000"/>
              <a:t>3</a:t>
            </a:r>
            <a:r>
              <a:rPr lang="en-US" sz="3200" b="1"/>
              <a:t> means 3 factors of 5  or 5 x 5 x 5</a:t>
            </a:r>
            <a:r>
              <a:rPr lang="en-US"/>
              <a:t> 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/>
      <p:bldP spid="2053" grpId="0" autoUpdateAnimBg="0"/>
      <p:bldP spid="2055" grpId="0" animBg="1"/>
      <p:bldP spid="2056" grpId="0" autoUpdateAnimBg="0"/>
      <p:bldP spid="2057" grpId="0" animBg="1"/>
      <p:bldP spid="2058" grpId="0" autoUpdateAnimBg="0"/>
      <p:bldP spid="20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65125" y="247650"/>
            <a:ext cx="428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1325" y="857250"/>
            <a:ext cx="8478838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#1: Exponential form:</a:t>
            </a:r>
            <a:r>
              <a:rPr lang="en-US" b="1">
                <a:solidFill>
                  <a:srgbClr val="FF3300"/>
                </a:solidFill>
              </a:rPr>
              <a:t> </a:t>
            </a:r>
            <a:r>
              <a:rPr lang="en-US" b="1" i="1">
                <a:solidFill>
                  <a:schemeClr val="accent1"/>
                </a:solidFill>
              </a:rPr>
              <a:t>The exponent of a power indicates </a:t>
            </a:r>
          </a:p>
          <a:p>
            <a:r>
              <a:rPr lang="en-US" b="1" i="1">
                <a:solidFill>
                  <a:schemeClr val="accent1"/>
                </a:solidFill>
              </a:rPr>
              <a:t>how many times the base multiplies itself.</a:t>
            </a:r>
            <a:endParaRPr lang="en-US" b="1">
              <a:solidFill>
                <a:srgbClr val="FF33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43000" y="2133600"/>
          <a:ext cx="5562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460160" imgH="355320" progId="Equation.DSMT4">
                  <p:embed/>
                </p:oleObj>
              </mc:Choice>
              <mc:Fallback>
                <p:oleObj name="Equation" r:id="rId3" imgW="1460160" imgH="3553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5562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600200" y="4572000"/>
          <a:ext cx="419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307880" imgH="228600" progId="Equation.DSMT4">
                  <p:embed/>
                </p:oleObj>
              </mc:Choice>
              <mc:Fallback>
                <p:oleObj name="Equation" r:id="rId5" imgW="13078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4191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Comic Sans MS" pitchFamily="66" charset="0"/>
              </a:rPr>
              <a:t>n factors of x</a:t>
            </a:r>
            <a:endParaRPr lang="en-CA" sz="32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600200" y="25908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8" grpId="0" autoUpdateAnimBg="0"/>
      <p:bldP spid="30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#2: </a:t>
            </a:r>
            <a:r>
              <a:rPr lang="en-US" sz="3200" b="1" dirty="0">
                <a:solidFill>
                  <a:srgbClr val="FF3300"/>
                </a:solidFill>
              </a:rPr>
              <a:t>Zero  Law of Exponents: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Any base powered by zero exponent equals one.</a:t>
            </a:r>
            <a:endParaRPr lang="en-US" dirty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657600" y="10668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" imgW="393480" imgH="203040" progId="Equation.DSMT4">
                  <p:embed/>
                </p:oleObj>
              </mc:Choice>
              <mc:Fallback>
                <p:oleObj name="Equation" r:id="rId3" imgW="3934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066800"/>
                        <a:ext cx="2819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76600" y="1143000"/>
            <a:ext cx="3505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7" name="Picture 7" descr="C:\My Documents\My Pictures\blackboard man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590800"/>
            <a:ext cx="6200775" cy="3321050"/>
          </a:xfrm>
          <a:prstGeom prst="rect">
            <a:avLst/>
          </a:prstGeom>
          <a:noFill/>
        </p:spPr>
      </p:pic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CA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sz="2800" b="1" baseline="30000"/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5240338" y="3071813"/>
          <a:ext cx="1770062" cy="233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6" imgW="571320" imgH="1193760" progId="Equation.3">
                  <p:embed/>
                </p:oleObj>
              </mc:Choice>
              <mc:Fallback>
                <p:oleObj name="Equation" r:id="rId6" imgW="571320" imgH="11937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071813"/>
                        <a:ext cx="1770062" cy="2338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3400" y="2971800"/>
            <a:ext cx="2133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So zero factors of a base equals 1. That makes sense! Every power has a coefficient of 1</a:t>
            </a:r>
            <a:r>
              <a:rPr lang="en-US"/>
              <a:t>.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nimBg="1"/>
      <p:bldP spid="1025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7511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#3: </a:t>
            </a:r>
            <a:r>
              <a:rPr lang="en-US" sz="3200" b="1" dirty="0">
                <a:solidFill>
                  <a:srgbClr val="FF3300"/>
                </a:solidFill>
              </a:rPr>
              <a:t>Negative  Law of Exponents: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If the base is powered </a:t>
            </a:r>
          </a:p>
          <a:p>
            <a:r>
              <a:rPr lang="en-US" b="1" i="1" dirty="0">
                <a:solidFill>
                  <a:schemeClr val="accent1"/>
                </a:solidFill>
              </a:rPr>
              <a:t>by the negative exponent, then the base becomes reciprocal with the</a:t>
            </a:r>
          </a:p>
          <a:p>
            <a:r>
              <a:rPr lang="en-US" b="1" i="1" dirty="0">
                <a:solidFill>
                  <a:schemeClr val="accent1"/>
                </a:solidFill>
              </a:rPr>
              <a:t> positive exponent.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429000" y="1295400"/>
          <a:ext cx="2590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95400"/>
                        <a:ext cx="25908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76600" y="1295400"/>
            <a:ext cx="29718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224" name="Picture 8" descr="C:\My Documents\My Pictures\blackboard man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276600"/>
            <a:ext cx="5943600" cy="3182938"/>
          </a:xfrm>
          <a:prstGeom prst="rect">
            <a:avLst/>
          </a:prstGeom>
          <a:noFill/>
        </p:spPr>
      </p:pic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CA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28600" y="2133600"/>
            <a:ext cx="28956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So, when I have a  Negative Exponent, I switch the base to its reciprocal with a Positive Exponent.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Ha Ha!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If the base with the negative exponent is in the denominator, it moves to the numerator to lose its negative sign!</a:t>
            </a:r>
          </a:p>
          <a:p>
            <a:pPr>
              <a:spcBef>
                <a:spcPct val="50000"/>
              </a:spcBef>
            </a:pPr>
            <a:endParaRPr lang="en-CA" sz="2000">
              <a:latin typeface="Comic Sans MS" pitchFamily="66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391025" y="41148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sz="2800" b="1" baseline="30000"/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257800" y="3657600"/>
          <a:ext cx="26670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6" imgW="927000" imgH="1041120" progId="Equation.3">
                  <p:embed/>
                </p:oleObj>
              </mc:Choice>
              <mc:Fallback>
                <p:oleObj name="Equation" r:id="rId6" imgW="927000" imgH="10411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57600"/>
                        <a:ext cx="2667000" cy="2306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3" grpId="0" animBg="1"/>
      <p:bldP spid="92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C:\My Documents\My Pictures\blackboard ma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4638" y="2743200"/>
            <a:ext cx="7065962" cy="3781425"/>
          </a:xfrm>
          <a:prstGeom prst="rect">
            <a:avLst/>
          </a:prstGeom>
          <a:noFill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#4: </a:t>
            </a:r>
            <a:r>
              <a:rPr lang="en-US" sz="3200" b="1" dirty="0">
                <a:solidFill>
                  <a:srgbClr val="FF3300"/>
                </a:solidFill>
              </a:rPr>
              <a:t>Multiplying Powers: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 If you are multiplying Powers with the same base, KEEP the BASE &amp; ADD the EXPONENTS!</a:t>
            </a:r>
            <a:endParaRPr lang="en-US" b="1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981200" y="1371600"/>
          <a:ext cx="4191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" imgW="838080" imgH="203040" progId="Equation.DSMT4">
                  <p:embed/>
                </p:oleObj>
              </mc:Choice>
              <mc:Fallback>
                <p:oleObj name="Equation" r:id="rId4" imgW="8380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4191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752600" y="1447800"/>
            <a:ext cx="47244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1000" y="2971800"/>
            <a:ext cx="2209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So, I get it! When you multiply Powers, you add the exponents!</a:t>
            </a:r>
            <a:endParaRPr lang="en-CA">
              <a:latin typeface="Comic Sans MS" pitchFamily="66" charset="0"/>
            </a:endParaRPr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4633913" y="3802063"/>
          <a:ext cx="3290887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6" imgW="1155600" imgH="457200" progId="Equation.3">
                  <p:embed/>
                </p:oleObj>
              </mc:Choice>
              <mc:Fallback>
                <p:oleObj name="Equation" r:id="rId6" imgW="1155600" imgH="457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802063"/>
                        <a:ext cx="3290887" cy="1287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3" grpId="0" animBg="1"/>
      <p:bldP spid="41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#5: </a:t>
            </a:r>
            <a:r>
              <a:rPr lang="en-US" sz="3200" b="1" dirty="0">
                <a:solidFill>
                  <a:srgbClr val="FF3300"/>
                </a:solidFill>
              </a:rPr>
              <a:t>Power of a Power: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If you are raising a Power to an exponent, you multiply the exponents!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438400" y="1295400"/>
          <a:ext cx="4038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736560" imgH="304560" progId="Equation.DSMT4">
                  <p:embed/>
                </p:oleObj>
              </mc:Choice>
              <mc:Fallback>
                <p:oleObj name="Equation" r:id="rId3" imgW="73656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95400"/>
                        <a:ext cx="40386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1" name="Picture 7" descr="C:\My Documents\My Pictures\blackboard man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5025" y="3238500"/>
            <a:ext cx="6124575" cy="3279775"/>
          </a:xfrm>
          <a:prstGeom prst="rect">
            <a:avLst/>
          </a:prstGeom>
          <a:noFill/>
        </p:spPr>
      </p:pic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33400" y="40386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CA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9600" y="3276600"/>
            <a:ext cx="2133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So, when I take a Power to a power, I multiply the exponents</a:t>
            </a:r>
            <a:endParaRPr lang="en-CA">
              <a:latin typeface="Comic Sans MS" pitchFamily="66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133600" y="1295400"/>
            <a:ext cx="46482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259263" y="4387850"/>
          <a:ext cx="366553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6" imgW="1002960" imgH="228600" progId="Equation.3">
                  <p:embed/>
                </p:oleObj>
              </mc:Choice>
              <mc:Fallback>
                <p:oleObj name="Equation" r:id="rId6" imgW="100296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4387850"/>
                        <a:ext cx="3665537" cy="64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3" grpId="0" autoUpdateAnimBg="0"/>
      <p:bldP spid="61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206375"/>
            <a:ext cx="853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#6: </a:t>
            </a:r>
            <a:r>
              <a:rPr lang="en-US" sz="3200" b="1" dirty="0">
                <a:solidFill>
                  <a:srgbClr val="FF3300"/>
                </a:solidFill>
              </a:rPr>
              <a:t>Product Law of Exponents: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If the product of the bases is powered by the same exponent, then the result is a multiplication of individual factors of the product, each powered by the given  exponent.</a:t>
            </a:r>
          </a:p>
          <a:p>
            <a:endParaRPr lang="en-US" b="1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676400" y="1905000"/>
          <a:ext cx="5105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05000"/>
                        <a:ext cx="51054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4" name="Picture 6" descr="C:\My Documents\My Pictures\blackboard man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6025" y="3505200"/>
            <a:ext cx="5057775" cy="2708275"/>
          </a:xfrm>
          <a:prstGeom prst="rect">
            <a:avLst/>
          </a:prstGeom>
          <a:noFill/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962025" y="3733800"/>
            <a:ext cx="1219200" cy="2057400"/>
          </a:xfrm>
          <a:prstGeom prst="wedgeRectCallout">
            <a:avLst>
              <a:gd name="adj1" fmla="val 111199"/>
              <a:gd name="adj2" fmla="val -2839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CA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25622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So, when I take a  Power of a Product, I apply the exponent to all factors of the product.</a:t>
            </a:r>
            <a:endParaRPr lang="en-CA">
              <a:latin typeface="Comic Sans MS" pitchFamily="66" charset="0"/>
            </a:endParaRP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286250" y="4419600"/>
          <a:ext cx="28765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6" imgW="787320" imgH="228600" progId="Equation.3">
                  <p:embed/>
                </p:oleObj>
              </mc:Choice>
              <mc:Fallback>
                <p:oleObj name="Equation" r:id="rId6" imgW="7873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4419600"/>
                        <a:ext cx="2876550" cy="64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143000" y="1905000"/>
            <a:ext cx="6477000" cy="137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6" grpId="0" autoUpdateAnimBg="0"/>
      <p:bldP spid="71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C:\My Documents\My Pictures\blackboard ma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0838" y="3449638"/>
            <a:ext cx="6227762" cy="3332162"/>
          </a:xfrm>
          <a:prstGeom prst="rect">
            <a:avLst/>
          </a:prstGeo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45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#7: </a:t>
            </a:r>
            <a:r>
              <a:rPr lang="en-US" sz="3200" b="1" dirty="0">
                <a:solidFill>
                  <a:srgbClr val="FF3300"/>
                </a:solidFill>
              </a:rPr>
              <a:t>Dividing Powers: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When dividing Powers with the same base, KEEP the BASE &amp; SUBTRACT the EXPONENTS!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676400" y="1371600"/>
          <a:ext cx="5715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1231560" imgH="419040" progId="Equation.DSMT4">
                  <p:embed/>
                </p:oleObj>
              </mc:Choice>
              <mc:Fallback>
                <p:oleObj name="Equation" r:id="rId4" imgW="12315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57150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AutoShape 8"/>
          <p:cNvSpPr>
            <a:spLocks noChangeArrowheads="1"/>
          </p:cNvSpPr>
          <p:nvPr/>
        </p:nvSpPr>
        <p:spPr bwMode="auto">
          <a:xfrm rot="16200000">
            <a:off x="495300" y="4305300"/>
            <a:ext cx="2438400" cy="1905000"/>
          </a:xfrm>
          <a:prstGeom prst="wedgeRectCallout">
            <a:avLst>
              <a:gd name="adj1" fmla="val 10153"/>
              <a:gd name="adj2" fmla="val 98662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algn="ctr"/>
            <a:endParaRPr lang="en-CA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57200" y="3662363"/>
            <a:ext cx="20574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So, I get it!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When you divide Powers, you subtract the exponents!</a:t>
            </a:r>
            <a:endParaRPr lang="en-CA">
              <a:latin typeface="Comic Sans MS" pitchFamily="66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143000" y="1447800"/>
            <a:ext cx="6858000" cy="1676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462463" y="4191000"/>
          <a:ext cx="2166937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6" imgW="914400" imgH="634680" progId="Equation.3">
                  <p:embed/>
                </p:oleObj>
              </mc:Choice>
              <mc:Fallback>
                <p:oleObj name="Equation" r:id="rId6" imgW="914400" imgH="6346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4191000"/>
                        <a:ext cx="2166937" cy="1489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9" grpId="0" autoUpdateAnimBg="0"/>
      <p:bldP spid="513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401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Comic Sans MS</vt:lpstr>
      <vt:lpstr>Impact</vt:lpstr>
      <vt:lpstr>Times New Roman</vt:lpstr>
      <vt:lpstr>Default Design</vt:lpstr>
      <vt:lpstr>Equation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NVSD 44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Image</dc:creator>
  <cp:lastModifiedBy>Kimberly Schlink</cp:lastModifiedBy>
  <cp:revision>29</cp:revision>
  <dcterms:created xsi:type="dcterms:W3CDTF">2005-02-08T01:22:55Z</dcterms:created>
  <dcterms:modified xsi:type="dcterms:W3CDTF">2015-09-26T17:27:09Z</dcterms:modified>
</cp:coreProperties>
</file>